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2" d="100"/>
          <a:sy n="132" d="100"/>
        </p:scale>
        <p:origin x="-1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441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936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761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897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60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873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800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290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306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752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213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9BD41-E279-4D2A-A962-544C51D9FB34}" type="datetimeFigureOut">
              <a:rPr lang="en-US" smtClean="0"/>
              <a:t>9/4/2014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F8FF4-4FEA-430C-A06C-3F1C73696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987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September 4, 2014 WWS Thistle Bug Release Points #1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666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004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#2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05987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#3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92294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#4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53883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#5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01553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#6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53937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#7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97255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#8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17724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#9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928786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004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#10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52588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#11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10549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#12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183482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#13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079145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#14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529352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September 4, 2014 WWS Thistle Bug Release Points #15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24447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165</Words>
  <Application>Microsoft Office PowerPoint</Application>
  <PresentationFormat>On-screen Show (4:3)</PresentationFormat>
  <Paragraphs>15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VanThuyne, Dustin</dc:creator>
  <cp:lastModifiedBy>VanThuyne, Dustin</cp:lastModifiedBy>
  <cp:revision>2</cp:revision>
  <cp:lastPrinted>2014-09-04T15:42:27Z</cp:lastPrinted>
  <dcterms:created xsi:type="dcterms:W3CDTF">2014-09-04T15:28:41Z</dcterms:created>
  <dcterms:modified xsi:type="dcterms:W3CDTF">2014-09-04T15:46:46Z</dcterms:modified>
</cp:coreProperties>
</file>